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QuLB2S7mRzwb630B3kYVWAwy1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8f32376c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8f32376c2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/>
          <p:nvPr/>
        </p:nvSpPr>
        <p:spPr>
          <a:xfrm>
            <a:off x="3121925" y="741100"/>
            <a:ext cx="2896500" cy="2261700"/>
          </a:xfrm>
          <a:prstGeom prst="rect">
            <a:avLst/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sz="1300" b="1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Little Red Riding Hood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Fiction: We will be learning about the features of a warning tale and how to effectively write our own.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Polar Bears</a:t>
            </a:r>
            <a:endParaRPr sz="13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Non-Fiction: We will learn how to write a non-chronological report about polar bears living in the Arctic.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3115350" y="0"/>
            <a:ext cx="2896500" cy="741000"/>
          </a:xfrm>
          <a:prstGeom prst="rect">
            <a:avLst/>
          </a:prstGeom>
          <a:solidFill>
            <a:srgbClr val="FFF2CC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20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Year 2 Curriculum Map</a:t>
            </a:r>
            <a:endParaRPr sz="2000" b="1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20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Term 2 - 2022</a:t>
            </a:r>
            <a:endParaRPr sz="2000" b="1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-10050" y="0"/>
            <a:ext cx="3125700" cy="2130900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3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Science </a:t>
            </a:r>
            <a:endParaRPr sz="1300" b="1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3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Everyday Materials</a:t>
            </a:r>
            <a:endParaRPr sz="13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will learn how to distinguish between an object and the material from which it is made. We will recognise and compare the uses of and the suitability of a variety of different materials by performing simple scientific tests. We will learn how to gather data and record it in a simple chart.    </a:t>
            </a: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6018300" y="0"/>
            <a:ext cx="3125700" cy="11100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PSHE</a:t>
            </a:r>
            <a:r>
              <a:rPr lang="en-GB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sz="13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GB" sz="13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Celebrating Differences</a:t>
            </a:r>
            <a:endParaRPr sz="13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be celebrating what makes us all special and unique. </a:t>
            </a: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also be learning why bullying happens. </a:t>
            </a: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r>
              <a:rPr lang="en-GB" sz="12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6024700" y="1107575"/>
            <a:ext cx="3125700" cy="14601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</a:t>
            </a:r>
            <a:endParaRPr sz="13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is Jewish and what do they believe? </a:t>
            </a:r>
            <a:endParaRPr sz="13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revisit our core knowledge from last term before learning about the story of Chanukah.</a:t>
            </a:r>
            <a:r>
              <a:rPr lang="en-GB" sz="1000">
                <a:solidFill>
                  <a:schemeClr val="dk1"/>
                </a:solidFill>
              </a:rPr>
              <a:t> 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6018300" y="2448575"/>
            <a:ext cx="3125700" cy="11100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3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</a:t>
            </a:r>
            <a:r>
              <a:rPr lang="en-GB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</a:t>
            </a:r>
            <a:r>
              <a:rPr lang="en-GB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Decorations</a:t>
            </a:r>
            <a:endParaRPr sz="13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plan, design and sew our own Christmas decoration by using a running and/or overcast stitch. We will then evaluate our finished product according to our original plan.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3129100" y="2830000"/>
            <a:ext cx="2896500" cy="14601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</a:t>
            </a:r>
            <a:endParaRPr sz="13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Media – Digital Photography</a:t>
            </a:r>
            <a:endParaRPr sz="13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learn how to use a digital device to take a photograph. We will explore and recognise that photographs can be changed using lighting and different effects. 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3129100" y="4290100"/>
            <a:ext cx="2896500" cy="866850"/>
          </a:xfrm>
          <a:prstGeom prst="rect">
            <a:avLst/>
          </a:prstGeom>
          <a:gradFill>
            <a:gsLst>
              <a:gs pos="0">
                <a:srgbClr val="DDDDDD"/>
              </a:gs>
              <a:gs pos="100000">
                <a:srgbClr val="919191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3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</a:t>
            </a:r>
            <a:r>
              <a:rPr lang="en-GB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Dodgeball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We will develop our throwing, catching and passing before moving on to simple games. </a:t>
            </a:r>
            <a:endParaRPr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6035500" y="3558575"/>
            <a:ext cx="3108500" cy="1585019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dk1">
                <a:alpha val="49803"/>
              </a:scheme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Georgrapy</a:t>
            </a:r>
            <a:r>
              <a:rPr lang="en-GB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GB" sz="12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'Living in a Freezer’</a:t>
            </a:r>
            <a:endParaRPr sz="12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identify where the polar regions are located on a world map and describe the key features of each region using geographical vocabulary. We will </a:t>
            </a: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compare the human features of extreme polar regions with that of our own and learn about the explorer RF Scott.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-13675" y="1871950"/>
            <a:ext cx="3125700" cy="2369849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en-GB" sz="125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</a:t>
            </a:r>
            <a:endParaRPr sz="125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Addition and subtraction word problems: </a:t>
            </a:r>
            <a:r>
              <a:rPr lang="en-GB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 to bar models as a representation and create, label and sketch bar models.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Length: </a:t>
            </a:r>
            <a:r>
              <a:rPr lang="en-GB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Draw, measure and compare lengths in metres and centimetres. </a:t>
            </a:r>
            <a:endParaRPr sz="13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Graphs: </a:t>
            </a:r>
            <a:r>
              <a:rPr lang="en-GB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Represent and interpret: pictograms, block diagrams, tables and tally charts.</a:t>
            </a:r>
            <a:endParaRPr sz="13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Arial"/>
              <a:buNone/>
            </a:pPr>
            <a:endParaRPr sz="125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-17199" y="4114800"/>
            <a:ext cx="3125700" cy="104215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</a:t>
            </a:r>
            <a:r>
              <a:rPr lang="en-GB"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</a:t>
            </a:r>
            <a:r>
              <a:rPr lang="en-GB" sz="12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Bodies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identify a steady beat through using our own bodies. Will we respond to the music by playing rhythmic patterns on body percussion and instruments.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8f32376c26_0_0"/>
          <p:cNvSpPr txBox="1">
            <a:spLocks noGrp="1"/>
          </p:cNvSpPr>
          <p:nvPr>
            <p:ph type="ctrTitle"/>
          </p:nvPr>
        </p:nvSpPr>
        <p:spPr>
          <a:xfrm>
            <a:off x="311713" y="15735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GB" sz="4800" b="1"/>
              <a:t>Could you be an explorer?</a:t>
            </a:r>
            <a:endParaRPr sz="4800"/>
          </a:p>
        </p:txBody>
      </p:sp>
      <p:sp>
        <p:nvSpPr>
          <p:cNvPr id="70" name="Google Shape;70;g18f32376c26_0_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b="1">
                <a:solidFill>
                  <a:schemeClr val="dk1"/>
                </a:solidFill>
              </a:rPr>
              <a:t>Bravery, Resilience, Identity, Belonging</a:t>
            </a:r>
            <a:endParaRPr sz="1800"/>
          </a:p>
        </p:txBody>
      </p:sp>
      <p:pic>
        <p:nvPicPr>
          <p:cNvPr id="71" name="Google Shape;71;g18f32376c2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475" y="2485838"/>
            <a:ext cx="1943100" cy="2352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18f32376c26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763" y="2466788"/>
            <a:ext cx="1914525" cy="239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8f32376c26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53912" y="3751700"/>
            <a:ext cx="2836186" cy="121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18f32376c26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773" y="33723"/>
            <a:ext cx="2134150" cy="142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18f32376c26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406647" y="108022"/>
            <a:ext cx="1633925" cy="163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18f32376c26_0_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92198" y="185125"/>
            <a:ext cx="2497900" cy="126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Microsoft Office PowerPoint</Application>
  <PresentationFormat>On-screen Show (16:9)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Could you be an explorer?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Frampton-Fell</dc:creator>
  <cp:lastModifiedBy>Aaron</cp:lastModifiedBy>
  <cp:revision>1</cp:revision>
  <dcterms:modified xsi:type="dcterms:W3CDTF">2023-01-05T09:46:51Z</dcterms:modified>
</cp:coreProperties>
</file>